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65" r:id="rId5"/>
    <p:sldId id="279" r:id="rId6"/>
    <p:sldId id="271" r:id="rId7"/>
    <p:sldId id="272" r:id="rId8"/>
    <p:sldId id="274" r:id="rId9"/>
    <p:sldId id="269" r:id="rId10"/>
    <p:sldId id="277" r:id="rId11"/>
    <p:sldId id="270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9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3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0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22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3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AC277-60C9-480D-8E57-869217EF3E12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E03DA4-C119-FA9B-518A-AF8B594D47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4586" y="2552701"/>
            <a:ext cx="5829300" cy="1937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实验五 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基于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HAL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库的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ADC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配置与应用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116006" y="620618"/>
            <a:ext cx="6430612" cy="159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  <a:endParaRPr lang="en-US" altLang="zh-CN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实验报告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2538483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2035-99C7-7EEA-EDFB-C5E74CFD36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2510" y="7236724"/>
            <a:ext cx="6129956" cy="14428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姓名：邱金羽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2038010061</a:t>
            </a:r>
          </a:p>
          <a:p>
            <a:pPr lvl="0" algn="l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7C0F69-D64A-C70E-A0C6-78627775291D}"/>
              </a:ext>
            </a:extLst>
          </p:cNvPr>
          <p:cNvCxnSpPr>
            <a:cxnSpLocks/>
          </p:cNvCxnSpPr>
          <p:nvPr/>
        </p:nvCxnSpPr>
        <p:spPr>
          <a:xfrm>
            <a:off x="480251" y="603458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9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实验结果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f120f05c89ad7fbef25fff8786dbe4ce">
            <a:hlinkClick r:id="" action="ppaction://media"/>
            <a:extLst>
              <a:ext uri="{FF2B5EF4-FFF2-40B4-BE49-F238E27FC236}">
                <a16:creationId xmlns:a16="http://schemas.microsoft.com/office/drawing/2014/main" id="{7E960CC1-2D2C-84C3-CEC6-89398F589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866" y="1877969"/>
            <a:ext cx="5933271" cy="33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小结思考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8AC26-2C0E-3B85-348A-F62A55D3EF08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DMA</a:t>
            </a:r>
            <a:r>
              <a:rPr lang="zh-CN" altLang="en-US" dirty="0"/>
              <a:t>传输可以将数据直接存在变量中，非常方便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使用两个变量进行双界面的切换非常丝滑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80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83AF5E4-42E5-7298-8023-5CBD09DF24C4}"/>
              </a:ext>
            </a:extLst>
          </p:cNvPr>
          <p:cNvSpPr txBox="1"/>
          <p:nvPr/>
        </p:nvSpPr>
        <p:spPr>
          <a:xfrm>
            <a:off x="831086" y="2007352"/>
            <a:ext cx="519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熟练掌握基于</a:t>
            </a:r>
            <a:r>
              <a:rPr lang="en-US" altLang="zh-CN" sz="1800" b="1" dirty="0" err="1"/>
              <a:t>CubeMX</a:t>
            </a:r>
            <a:r>
              <a:rPr lang="zh-CN" altLang="en-US" sz="1800" b="1" dirty="0"/>
              <a:t>的</a:t>
            </a:r>
            <a:r>
              <a:rPr lang="en-US" altLang="zh-CN" sz="1800" b="1" dirty="0"/>
              <a:t>ADC</a:t>
            </a:r>
            <a:r>
              <a:rPr lang="zh-CN" altLang="en-US" sz="1800" b="1" dirty="0"/>
              <a:t>配置方法</a:t>
            </a:r>
            <a:endParaRPr lang="en-US" altLang="zh-CN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掌握板驱动文件的阅读与使用方法</a:t>
            </a:r>
            <a:endParaRPr lang="en-US" altLang="zh-CN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熟练掌握</a:t>
            </a:r>
            <a:r>
              <a:rPr lang="en-US" altLang="zh-CN" sz="1800" b="1" dirty="0"/>
              <a:t>LCD</a:t>
            </a:r>
            <a:r>
              <a:rPr lang="zh-CN" altLang="en-US" sz="1800" b="1" dirty="0"/>
              <a:t>屏的显示控制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178975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FBFCBC0-CF7B-6CF3-AB45-4AD6FFCF1E1D}"/>
              </a:ext>
            </a:extLst>
          </p:cNvPr>
          <p:cNvSpPr txBox="1"/>
          <p:nvPr/>
        </p:nvSpPr>
        <p:spPr>
          <a:xfrm>
            <a:off x="412866" y="1815064"/>
            <a:ext cx="6032268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、初始化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PB15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管脚为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输入端口；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、导入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文件；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、显示默认界面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；按下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K1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显示界面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切换；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的亮灯数量粗略指示输出电压值。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、创新：提升测量准确度和精度 或其他。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13A0C8-0704-9DF7-81C2-6715444E9538}"/>
              </a:ext>
            </a:extLst>
          </p:cNvPr>
          <p:cNvSpPr/>
          <p:nvPr/>
        </p:nvSpPr>
        <p:spPr>
          <a:xfrm>
            <a:off x="1395000" y="4279880"/>
            <a:ext cx="3930534" cy="22648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sz="2000" dirty="0"/>
          </a:p>
          <a:p>
            <a:pPr algn="ctr"/>
            <a:r>
              <a:rPr lang="en-US" altLang="zh-CN" sz="2000" dirty="0"/>
              <a:t>DC Voltmeter</a:t>
            </a:r>
          </a:p>
          <a:p>
            <a:pPr algn="ctr"/>
            <a:endParaRPr lang="en-US" altLang="zh-CN" sz="2000" dirty="0"/>
          </a:p>
          <a:p>
            <a:r>
              <a:rPr lang="en-US" altLang="zh-CN" sz="2000" dirty="0"/>
              <a:t>               Voltage   :    2.12 V</a:t>
            </a:r>
          </a:p>
          <a:p>
            <a:r>
              <a:rPr lang="en-US" altLang="zh-CN" sz="2000" dirty="0"/>
              <a:t>               </a:t>
            </a:r>
            <a:r>
              <a:rPr lang="en-US" altLang="zh-CN" sz="2000" dirty="0" err="1"/>
              <a:t>ADCnum</a:t>
            </a:r>
            <a:r>
              <a:rPr lang="en-US" altLang="zh-CN" sz="2000" dirty="0"/>
              <a:t> :    2635        </a:t>
            </a:r>
            <a:endParaRPr lang="en-US" altLang="zh-CN" sz="2800" dirty="0">
              <a:solidFill>
                <a:srgbClr val="FFFF00"/>
              </a:solidFill>
            </a:endParaRP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098083-7888-306E-D51C-24C22FB3E948}"/>
              </a:ext>
            </a:extLst>
          </p:cNvPr>
          <p:cNvSpPr/>
          <p:nvPr/>
        </p:nvSpPr>
        <p:spPr>
          <a:xfrm>
            <a:off x="1394999" y="7021749"/>
            <a:ext cx="3930535" cy="22648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sz="2000" dirty="0"/>
          </a:p>
          <a:p>
            <a:pPr algn="ctr"/>
            <a:r>
              <a:rPr lang="en-US" altLang="zh-CN" sz="2000" dirty="0"/>
              <a:t>MAX-MIN VALUE</a:t>
            </a:r>
          </a:p>
          <a:p>
            <a:pPr algn="ctr"/>
            <a:endParaRPr lang="en-US" altLang="zh-CN" sz="2000" dirty="0"/>
          </a:p>
          <a:p>
            <a:r>
              <a:rPr lang="en-US" altLang="zh-CN" sz="2000" dirty="0"/>
              <a:t>               </a:t>
            </a:r>
            <a:r>
              <a:rPr lang="en-US" altLang="zh-CN" sz="2000" dirty="0" err="1"/>
              <a:t>MAX_Volt</a:t>
            </a:r>
            <a:r>
              <a:rPr lang="en-US" altLang="zh-CN" sz="2000" dirty="0"/>
              <a:t>   :    2.12 V</a:t>
            </a:r>
          </a:p>
          <a:p>
            <a:r>
              <a:rPr lang="en-US" altLang="zh-CN" sz="2000" dirty="0"/>
              <a:t>               </a:t>
            </a:r>
            <a:r>
              <a:rPr lang="en-US" altLang="zh-CN" sz="2000" dirty="0" err="1"/>
              <a:t>MIN_Volt</a:t>
            </a:r>
            <a:r>
              <a:rPr lang="en-US" altLang="zh-CN" sz="2000" dirty="0"/>
              <a:t>    :    1.05 V       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00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462476" y="205797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360EAFA-AEFB-E355-89B3-59DF1FEE392E}"/>
              </a:ext>
            </a:extLst>
          </p:cNvPr>
          <p:cNvSpPr txBox="1"/>
          <p:nvPr/>
        </p:nvSpPr>
        <p:spPr>
          <a:xfrm>
            <a:off x="664633" y="1663700"/>
            <a:ext cx="558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</a:t>
            </a:r>
            <a:r>
              <a:rPr lang="en-US" altLang="zh-CN" dirty="0"/>
              <a:t>ADC</a:t>
            </a:r>
            <a:r>
              <a:rPr lang="zh-CN" altLang="en-US" dirty="0"/>
              <a:t>以及其</a:t>
            </a:r>
            <a:r>
              <a:rPr lang="en-US" altLang="zh-CN" dirty="0"/>
              <a:t>DMA</a:t>
            </a:r>
            <a:r>
              <a:rPr lang="zh-CN" altLang="en-US" dirty="0"/>
              <a:t>配置</a:t>
            </a:r>
            <a:endParaRPr lang="en-US" altLang="zh-CN" dirty="0"/>
          </a:p>
          <a:p>
            <a:r>
              <a:rPr lang="zh-CN" altLang="en-US" dirty="0"/>
              <a:t>打开定时器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LCD</a:t>
            </a:r>
            <a:r>
              <a:rPr lang="zh-CN" altLang="en-US" dirty="0"/>
              <a:t>按照上次进行配置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49DC41-C9C6-90AE-5A75-461694F8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3" y="2587030"/>
            <a:ext cx="6182686" cy="36081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8B22E2-27F7-19A7-0454-8C731251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1" y="6284804"/>
            <a:ext cx="6384878" cy="43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462476" y="205797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D04B795-BAAE-6324-789F-E06EF020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3" y="1662885"/>
            <a:ext cx="6285813" cy="60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</a:t>
            </a:r>
            <a:r>
              <a:rPr lang="en-US" altLang="zh-CN" dirty="0"/>
              <a:t>ADC</a:t>
            </a:r>
            <a:r>
              <a:rPr lang="zh-CN" altLang="en-US" dirty="0"/>
              <a:t>相关的变量</a:t>
            </a:r>
            <a:endParaRPr lang="en-US" altLang="zh-CN" dirty="0"/>
          </a:p>
          <a:p>
            <a:r>
              <a:rPr lang="zh-CN" altLang="en-US" dirty="0"/>
              <a:t>定义状态页以及状态页切换变量</a:t>
            </a:r>
            <a:endParaRPr lang="en-US" altLang="zh-CN" dirty="0"/>
          </a:p>
          <a:p>
            <a:r>
              <a:rPr lang="zh-CN" altLang="en-US" dirty="0"/>
              <a:t>定义最值存储变量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9C44F-FC45-74CB-AB1D-3D97B342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0" y="2969705"/>
            <a:ext cx="5912392" cy="20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0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初始化代码包括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初始化</a:t>
            </a:r>
            <a:r>
              <a:rPr lang="en-US" altLang="zh-CN" dirty="0"/>
              <a:t>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初始化</a:t>
            </a:r>
            <a:r>
              <a:rPr lang="en-US" altLang="zh-CN" dirty="0"/>
              <a:t>ADC</a:t>
            </a:r>
            <a:r>
              <a:rPr lang="zh-CN" altLang="en-US" dirty="0"/>
              <a:t>的</a:t>
            </a:r>
            <a:r>
              <a:rPr lang="en-US" altLang="zh-CN" dirty="0"/>
              <a:t>DMA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初始化定时器</a:t>
            </a:r>
            <a:endParaRPr lang="en-US" altLang="zh-CN" dirty="0"/>
          </a:p>
          <a:p>
            <a:r>
              <a:rPr lang="zh-CN" altLang="en-US" dirty="0"/>
              <a:t>这里初始化的界面是可以通过</a:t>
            </a:r>
            <a:r>
              <a:rPr lang="en-US" altLang="zh-CN" dirty="0"/>
              <a:t>page</a:t>
            </a:r>
            <a:r>
              <a:rPr lang="zh-CN" altLang="en-US" dirty="0"/>
              <a:t>变量进行选择的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116672-A6CB-57E9-01B9-69AD8C0A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62" y="3424376"/>
            <a:ext cx="6015785" cy="24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循环中使用</a:t>
            </a:r>
            <a:r>
              <a:rPr lang="en-US" altLang="zh-CN" dirty="0"/>
              <a:t>page</a:t>
            </a:r>
            <a:r>
              <a:rPr lang="zh-CN" altLang="en-US" dirty="0"/>
              <a:t>变量确定动态显示的内容页面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chage_page</a:t>
            </a:r>
            <a:r>
              <a:rPr lang="zh-CN" altLang="en-US" dirty="0"/>
              <a:t>变量表征页面的切换，从而进行页面的初始化，包括静态内容的初始化和最值变量的初始化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4BE814-DF4C-6AA5-E829-6BD11AEA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8" y="2892725"/>
            <a:ext cx="6330624" cy="52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211147" y="423249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61ED3E0-B4C8-83D6-7198-2F0EEBFC0BB0}"/>
              </a:ext>
            </a:extLst>
          </p:cNvPr>
          <p:cNvSpPr txBox="1"/>
          <p:nvPr/>
        </p:nvSpPr>
        <p:spPr>
          <a:xfrm>
            <a:off x="478367" y="1756833"/>
            <a:ext cx="584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两个中断：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定时器中断中使用</a:t>
            </a:r>
            <a:r>
              <a:rPr lang="en-US" altLang="zh-CN" dirty="0"/>
              <a:t>ADC</a:t>
            </a:r>
            <a:r>
              <a:rPr lang="zh-CN" altLang="en-US" dirty="0"/>
              <a:t>的</a:t>
            </a:r>
            <a:r>
              <a:rPr lang="en-US" altLang="zh-CN" dirty="0"/>
              <a:t>DMA</a:t>
            </a:r>
            <a:r>
              <a:rPr lang="zh-CN" altLang="en-US" dirty="0"/>
              <a:t>传输一次得到</a:t>
            </a:r>
            <a:r>
              <a:rPr lang="en-US" altLang="zh-CN" dirty="0"/>
              <a:t>ADC_SAMPLE_NUM</a:t>
            </a:r>
            <a:r>
              <a:rPr lang="zh-CN" altLang="en-US" dirty="0"/>
              <a:t>个采样值，然后使用均值滤波，结果存在全局变量中等待调用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滴答中断中扫描按键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E3F0C-DD30-24E5-C2AD-947FE7E7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21" y="3260486"/>
            <a:ext cx="5776092" cy="63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1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271</TotalTime>
  <Words>323</Words>
  <Application>Microsoft Office PowerPoint</Application>
  <PresentationFormat>A4 纸张(210x297 毫米)</PresentationFormat>
  <Paragraphs>63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微软雅黑</vt:lpstr>
      <vt:lpstr>Arial</vt:lpstr>
      <vt:lpstr>Calibri</vt:lpstr>
      <vt:lpstr>Calibri Light</vt:lpstr>
      <vt:lpstr>Office 主题​​</vt:lpstr>
      <vt:lpstr>实验五  基于HAL库的ADC配置与应用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  嵌入式开发软硬件平台使用</dc:title>
  <dc:creator>吴 永辉</dc:creator>
  <cp:lastModifiedBy>邱 金羽</cp:lastModifiedBy>
  <cp:revision>13</cp:revision>
  <dcterms:created xsi:type="dcterms:W3CDTF">2023-03-03T00:59:03Z</dcterms:created>
  <dcterms:modified xsi:type="dcterms:W3CDTF">2023-04-24T12:53:10Z</dcterms:modified>
</cp:coreProperties>
</file>